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1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3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9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0460F-E4B1-45BD-8780-98CFA8652E7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AEBBC-18CF-4620-BE53-DA6A747E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9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611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4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06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50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8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23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83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3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99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93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17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52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240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1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69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99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95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03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9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6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60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120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840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80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13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469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818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552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702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03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44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914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49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40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130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799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208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78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3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637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758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26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8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065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0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971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61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67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8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35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610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388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24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225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989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44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38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84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cturepdf_c02_Page_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7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如螢幕大小 (4:3)</PresentationFormat>
  <Paragraphs>0</Paragraphs>
  <Slides>61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2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John Wiley and Sons,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Harpen, Marcus - Hoboken</dc:creator>
  <cp:lastModifiedBy>ckhuang</cp:lastModifiedBy>
  <cp:revision>2</cp:revision>
  <dcterms:created xsi:type="dcterms:W3CDTF">2014-05-07T15:21:19Z</dcterms:created>
  <dcterms:modified xsi:type="dcterms:W3CDTF">2016-03-01T07:25:33Z</dcterms:modified>
</cp:coreProperties>
</file>